
<file path=[Content_Types].xml><?xml version="1.0" encoding="utf-8"?>
<Types xmlns="http://schemas.openxmlformats.org/package/2006/content-types">
  <Default Extension="png" ContentType="image/png"/>
  <Default Extension="tmp" ContentType="image/j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1" r:id="rId3"/>
    <p:sldId id="257" r:id="rId4"/>
    <p:sldId id="256" r:id="rId5"/>
    <p:sldId id="258" r:id="rId6"/>
    <p:sldId id="259" r:id="rId7"/>
  </p:sldIdLst>
  <p:sldSz cx="10969625" cy="6170613"/>
  <p:notesSz cx="6858000" cy="9144000"/>
  <p:custDataLst>
    <p:tags r:id="rId8"/>
  </p:custDataLst>
  <p:defaultTextStyle>
    <a:defPPr>
      <a:defRPr lang="de-DE"/>
    </a:defPPr>
    <a:lvl1pPr algn="l" rtl="0" fontAlgn="base">
      <a:spcBef>
        <a:spcPct val="0"/>
      </a:spcBef>
      <a:spcAft>
        <a:spcPct val="0"/>
      </a:spcAft>
      <a:buFontTx/>
      <a:buNone/>
      <a:defRPr lang="en-US" sz="1800" b="0" i="0" u="none" kern="1200">
        <a:solidFill>
          <a:schemeClr val="tx1"/>
        </a:solidFill>
        <a:latin typeface="Bosch Office Sans" pitchFamily="2" charset="0"/>
        <a:ea typeface="+mn-ea"/>
        <a:cs typeface="+mn-cs"/>
      </a:defRPr>
    </a:lvl1pPr>
    <a:lvl2pPr marL="45697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2pPr>
    <a:lvl3pPr marL="91394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3pPr>
    <a:lvl4pPr marL="137091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4pPr>
    <a:lvl5pPr marL="182788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5pPr>
    <a:lvl6pPr marL="2284857" algn="l" defTabSz="913943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6pPr>
    <a:lvl7pPr marL="2741828" algn="l" defTabSz="913943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7pPr>
    <a:lvl8pPr marL="3198800" algn="l" defTabSz="913943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8pPr>
    <a:lvl9pPr marL="3655771" algn="l" defTabSz="913943" rtl="0" eaLnBrk="1" latinLnBrk="0" hangingPunct="1">
      <a:defRPr kern="1200">
        <a:solidFill>
          <a:schemeClr val="tx1"/>
        </a:solidFill>
        <a:latin typeface="Bosch Office Sans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" userDrawn="1">
          <p15:clr>
            <a:srgbClr val="A4A3A4"/>
          </p15:clr>
        </p15:guide>
        <p15:guide id="2" orient="horz" pos="656" userDrawn="1">
          <p15:clr>
            <a:srgbClr val="A4A3A4"/>
          </p15:clr>
        </p15:guide>
        <p15:guide id="3" orient="horz" pos="816" userDrawn="1">
          <p15:clr>
            <a:srgbClr val="A4A3A4"/>
          </p15:clr>
        </p15:guide>
        <p15:guide id="4" orient="horz" pos="3440" userDrawn="1">
          <p15:clr>
            <a:srgbClr val="A4A3A4"/>
          </p15:clr>
        </p15:guide>
        <p15:guide id="5" pos="160" userDrawn="1">
          <p15:clr>
            <a:srgbClr val="A4A3A4"/>
          </p15:clr>
        </p15:guide>
        <p15:guide id="6" pos="67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  <a:srgbClr val="00CCFF"/>
    <a:srgbClr val="819EB1"/>
    <a:srgbClr val="002B49"/>
    <a:srgbClr val="A3BAC8"/>
    <a:srgbClr val="91F0FF"/>
    <a:srgbClr val="5A7C91"/>
    <a:srgbClr val="DF0024"/>
    <a:srgbClr val="0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76" y="56"/>
      </p:cViewPr>
      <p:guideLst>
        <p:guide orient="horz" pos="160"/>
        <p:guide orient="horz" pos="656"/>
        <p:guide orient="horz" pos="816"/>
        <p:guide orient="horz" pos="3440"/>
        <p:guide pos="160"/>
        <p:guide pos="674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.png"/><Relationship Id="rId4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 userDrawn="1">
            <p:custDataLst>
              <p:tags r:id="rId1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210" y="5571490"/>
            <a:ext cx="1046480" cy="44323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Subtitle 2" hidden="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0" y="0"/>
            <a:ext cx="1270000" cy="12700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anchor="t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defRPr sz="100" b="0" i="0" u="none" spc="0">
                <a:solidFill>
                  <a:schemeClr val="tx1"/>
                </a:solidFill>
                <a:latin typeface="Bosch Office Sans" pitchFamily="2" charset="0"/>
              </a:defRPr>
            </a:lvl1pPr>
            <a:lvl2pPr marL="548423" indent="0" algn="ctr">
              <a:buNone/>
              <a:defRPr sz="2399"/>
            </a:lvl2pPr>
            <a:lvl3pPr marL="1096846" indent="0" algn="ctr">
              <a:buNone/>
              <a:defRPr sz="2159"/>
            </a:lvl3pPr>
            <a:lvl4pPr marL="1645269" indent="0" algn="ctr">
              <a:buNone/>
              <a:defRPr sz="1919"/>
            </a:lvl4pPr>
            <a:lvl5pPr marL="2193692" indent="0" algn="ctr">
              <a:buNone/>
              <a:defRPr sz="1919"/>
            </a:lvl5pPr>
            <a:lvl6pPr marL="2742115" indent="0" algn="ctr">
              <a:buNone/>
              <a:defRPr sz="1919"/>
            </a:lvl6pPr>
            <a:lvl7pPr marL="3290538" indent="0" algn="ctr">
              <a:buNone/>
              <a:defRPr sz="1919"/>
            </a:lvl7pPr>
            <a:lvl8pPr marL="3838961" indent="0" algn="ctr">
              <a:buNone/>
              <a:defRPr sz="1919"/>
            </a:lvl8pPr>
            <a:lvl9pPr marL="4387383" indent="0" algn="ctr">
              <a:buNone/>
              <a:defRPr sz="1919"/>
            </a:lvl9pPr>
          </a:lstStyle>
          <a:p>
            <a:r>
              <a:rPr lang="en-US" smtClean="0"/>
              <a:t>Click to edit Master subtitle style</a:t>
            </a:r>
            <a:endParaRPr lang="de-DE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  <p:custDataLst>
              <p:tags r:id="rId3"/>
            </p:custDataLst>
          </p:nvPr>
        </p:nvSpPr>
        <p:spPr>
          <a:xfrm>
            <a:off x="162560" y="615950"/>
            <a:ext cx="10650220" cy="4484370"/>
          </a:xfr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square" lIns="90170" tIns="46990" rIns="90170" bIns="46990" anchor="t" anchorCtr="0">
            <a:noAutofit/>
          </a:bodyPr>
          <a:lstStyle>
            <a:lvl1pPr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FontTx/>
              <a:buNone/>
              <a:defRPr sz="8000" b="1" i="0" u="none" spc="0">
                <a:solidFill>
                  <a:srgbClr val="FFFFFF"/>
                </a:solidFill>
                <a:latin typeface="Bosch Office Sans" pitchFamily="2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410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014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52075" y="328615"/>
            <a:ext cx="2364089" cy="52292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3462" y="328615"/>
            <a:ext cx="6895434" cy="5229225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3906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9009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99" y="129601"/>
            <a:ext cx="10710000" cy="5335200"/>
          </a:xfrm>
        </p:spPr>
        <p:txBody>
          <a:bodyPr lIns="129600" tIns="129600" rIns="129600" bIns="129600" anchor="t"/>
          <a:lstStyle>
            <a:lvl1pPr>
              <a:defRPr sz="7197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20000" y="4813200"/>
            <a:ext cx="3600000" cy="651600"/>
          </a:xfrm>
        </p:spPr>
        <p:txBody>
          <a:bodyPr anchor="b"/>
          <a:lstStyle>
            <a:lvl1pPr marL="0" indent="0">
              <a:buNone/>
              <a:defRPr sz="2159">
                <a:solidFill>
                  <a:schemeClr val="tx1">
                    <a:tint val="75000"/>
                  </a:schemeClr>
                </a:solidFill>
              </a:defRPr>
            </a:lvl1pPr>
            <a:lvl2pPr marL="548423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096846" indent="0">
              <a:buNone/>
              <a:defRPr sz="2159">
                <a:solidFill>
                  <a:schemeClr val="tx1">
                    <a:tint val="75000"/>
                  </a:schemeClr>
                </a:solidFill>
              </a:defRPr>
            </a:lvl3pPr>
            <a:lvl4pPr marL="1645269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4pPr>
            <a:lvl5pPr marL="2193692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5pPr>
            <a:lvl6pPr marL="2742115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6pPr>
            <a:lvl7pPr marL="3290538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7pPr>
            <a:lvl8pPr marL="3838961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8pPr>
            <a:lvl9pPr marL="4387383" indent="0">
              <a:buNone/>
              <a:defRPr sz="19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590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9201" y="1296000"/>
            <a:ext cx="4860000" cy="4168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53601" y="1295999"/>
            <a:ext cx="4860000" cy="4168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9935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00" y="648000"/>
            <a:ext cx="10450800" cy="388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200" y="1296001"/>
            <a:ext cx="4860000" cy="741362"/>
          </a:xfrm>
        </p:spPr>
        <p:txBody>
          <a:bodyPr anchor="t"/>
          <a:lstStyle>
            <a:lvl1pPr marL="0" indent="0">
              <a:buNone/>
              <a:defRPr sz="1440" b="0"/>
            </a:lvl1pPr>
            <a:lvl2pPr marL="548423" indent="0">
              <a:buNone/>
              <a:defRPr sz="2399" b="1"/>
            </a:lvl2pPr>
            <a:lvl3pPr marL="1096846" indent="0">
              <a:buNone/>
              <a:defRPr sz="2159" b="1"/>
            </a:lvl3pPr>
            <a:lvl4pPr marL="1645269" indent="0">
              <a:buNone/>
              <a:defRPr sz="1919" b="1"/>
            </a:lvl4pPr>
            <a:lvl5pPr marL="2193692" indent="0">
              <a:buNone/>
              <a:defRPr sz="1919" b="1"/>
            </a:lvl5pPr>
            <a:lvl6pPr marL="2742115" indent="0">
              <a:buNone/>
              <a:defRPr sz="1919" b="1"/>
            </a:lvl6pPr>
            <a:lvl7pPr marL="3290538" indent="0">
              <a:buNone/>
              <a:defRPr sz="1919" b="1"/>
            </a:lvl7pPr>
            <a:lvl8pPr marL="3838961" indent="0">
              <a:buNone/>
              <a:defRPr sz="1919" b="1"/>
            </a:lvl8pPr>
            <a:lvl9pPr marL="4387383" indent="0">
              <a:buNone/>
              <a:defRPr sz="191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9200" y="2254251"/>
            <a:ext cx="4860000" cy="32073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53600" y="1296001"/>
            <a:ext cx="4860000" cy="741362"/>
          </a:xfrm>
        </p:spPr>
        <p:txBody>
          <a:bodyPr anchor="t"/>
          <a:lstStyle>
            <a:lvl1pPr marL="0" indent="0">
              <a:buNone/>
              <a:defRPr sz="1440" b="0"/>
            </a:lvl1pPr>
            <a:lvl2pPr marL="548423" indent="0">
              <a:buNone/>
              <a:defRPr sz="2399" b="1"/>
            </a:lvl2pPr>
            <a:lvl3pPr marL="1096846" indent="0">
              <a:buNone/>
              <a:defRPr sz="2159" b="1"/>
            </a:lvl3pPr>
            <a:lvl4pPr marL="1645269" indent="0">
              <a:buNone/>
              <a:defRPr sz="1919" b="1"/>
            </a:lvl4pPr>
            <a:lvl5pPr marL="2193692" indent="0">
              <a:buNone/>
              <a:defRPr sz="1919" b="1"/>
            </a:lvl5pPr>
            <a:lvl6pPr marL="2742115" indent="0">
              <a:buNone/>
              <a:defRPr sz="1919" b="1"/>
            </a:lvl6pPr>
            <a:lvl7pPr marL="3290538" indent="0">
              <a:buNone/>
              <a:defRPr sz="1919" b="1"/>
            </a:lvl7pPr>
            <a:lvl8pPr marL="3838961" indent="0">
              <a:buNone/>
              <a:defRPr sz="1919" b="1"/>
            </a:lvl8pPr>
            <a:lvl9pPr marL="4387383" indent="0">
              <a:buNone/>
              <a:defRPr sz="1919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53600" y="2254251"/>
            <a:ext cx="4860000" cy="320732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24815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09369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340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01" y="648000"/>
            <a:ext cx="10450800" cy="388800"/>
          </a:xfrm>
        </p:spPr>
        <p:txBody>
          <a:bodyPr anchor="t"/>
          <a:lstStyle>
            <a:lvl1pPr>
              <a:defRPr sz="2519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3601" y="1295999"/>
            <a:ext cx="4860000" cy="4168800"/>
          </a:xfrm>
        </p:spPr>
        <p:txBody>
          <a:bodyPr/>
          <a:lstStyle>
            <a:lvl1pPr>
              <a:defRPr sz="1619"/>
            </a:lvl1pPr>
            <a:lvl2pPr>
              <a:defRPr sz="1440"/>
            </a:lvl2pPr>
            <a:lvl3pPr>
              <a:defRPr sz="1260"/>
            </a:lvl3pPr>
            <a:lvl4pPr>
              <a:defRPr sz="1170"/>
            </a:lvl4pPr>
            <a:lvl5pPr>
              <a:defRPr sz="1170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201" y="1296000"/>
            <a:ext cx="4860000" cy="4168800"/>
          </a:xfrm>
        </p:spPr>
        <p:txBody>
          <a:bodyPr/>
          <a:lstStyle>
            <a:lvl1pPr marL="0" indent="0">
              <a:buNone/>
              <a:defRPr sz="1619"/>
            </a:lvl1pPr>
            <a:lvl2pPr marL="548423" indent="0">
              <a:buNone/>
              <a:defRPr sz="1679"/>
            </a:lvl2pPr>
            <a:lvl3pPr marL="1096846" indent="0">
              <a:buNone/>
              <a:defRPr sz="1440"/>
            </a:lvl3pPr>
            <a:lvl4pPr marL="1645269" indent="0">
              <a:buNone/>
              <a:defRPr sz="1199"/>
            </a:lvl4pPr>
            <a:lvl5pPr marL="2193692" indent="0">
              <a:buNone/>
              <a:defRPr sz="1199"/>
            </a:lvl5pPr>
            <a:lvl6pPr marL="2742115" indent="0">
              <a:buNone/>
              <a:defRPr sz="1199"/>
            </a:lvl6pPr>
            <a:lvl7pPr marL="3290538" indent="0">
              <a:buNone/>
              <a:defRPr sz="1199"/>
            </a:lvl7pPr>
            <a:lvl8pPr marL="3838961" indent="0">
              <a:buNone/>
              <a:defRPr sz="1199"/>
            </a:lvl8pPr>
            <a:lvl9pPr marL="4387383" indent="0">
              <a:buNone/>
              <a:defRPr sz="1199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053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00" y="648000"/>
            <a:ext cx="10454400" cy="388800"/>
          </a:xfrm>
        </p:spPr>
        <p:txBody>
          <a:bodyPr anchor="t"/>
          <a:lstStyle>
            <a:lvl1pPr>
              <a:defRPr sz="2519"/>
            </a:lvl1pPr>
          </a:lstStyle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53601" y="1296000"/>
            <a:ext cx="4860000" cy="4168800"/>
          </a:xfrm>
        </p:spPr>
        <p:txBody>
          <a:bodyPr/>
          <a:lstStyle>
            <a:lvl1pPr marL="0" indent="0">
              <a:buNone/>
              <a:defRPr sz="1440"/>
            </a:lvl1pPr>
            <a:lvl2pPr marL="548423" indent="0">
              <a:buNone/>
              <a:defRPr sz="3359"/>
            </a:lvl2pPr>
            <a:lvl3pPr marL="1096846" indent="0">
              <a:buNone/>
              <a:defRPr sz="2879"/>
            </a:lvl3pPr>
            <a:lvl4pPr marL="1645269" indent="0">
              <a:buNone/>
              <a:defRPr sz="2399"/>
            </a:lvl4pPr>
            <a:lvl5pPr marL="2193692" indent="0">
              <a:buNone/>
              <a:defRPr sz="2399"/>
            </a:lvl5pPr>
            <a:lvl6pPr marL="2742115" indent="0">
              <a:buNone/>
              <a:defRPr sz="2399"/>
            </a:lvl6pPr>
            <a:lvl7pPr marL="3290538" indent="0">
              <a:buNone/>
              <a:defRPr sz="2399"/>
            </a:lvl7pPr>
            <a:lvl8pPr marL="3838961" indent="0">
              <a:buNone/>
              <a:defRPr sz="2399"/>
            </a:lvl8pPr>
            <a:lvl9pPr marL="4387383" indent="0">
              <a:buNone/>
              <a:defRPr sz="2399"/>
            </a:lvl9pPr>
          </a:lstStyle>
          <a:p>
            <a:r>
              <a:rPr lang="en-US" smtClean="0"/>
              <a:t>Click icon to add picture</a:t>
            </a:r>
            <a:endParaRPr lang="de-DE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9201" y="1296000"/>
            <a:ext cx="4860000" cy="4168800"/>
          </a:xfrm>
        </p:spPr>
        <p:txBody>
          <a:bodyPr/>
          <a:lstStyle>
            <a:lvl1pPr marL="0" indent="0">
              <a:buNone/>
              <a:defRPr sz="1440"/>
            </a:lvl1pPr>
            <a:lvl2pPr marL="548423" indent="0">
              <a:buNone/>
              <a:defRPr sz="1679"/>
            </a:lvl2pPr>
            <a:lvl3pPr marL="1096846" indent="0">
              <a:buNone/>
              <a:defRPr sz="1440"/>
            </a:lvl3pPr>
            <a:lvl4pPr marL="1645269" indent="0">
              <a:buNone/>
              <a:defRPr sz="1199"/>
            </a:lvl4pPr>
            <a:lvl5pPr marL="2193692" indent="0">
              <a:buNone/>
              <a:defRPr sz="1199"/>
            </a:lvl5pPr>
            <a:lvl6pPr marL="2742115" indent="0">
              <a:buNone/>
              <a:defRPr sz="1199"/>
            </a:lvl6pPr>
            <a:lvl7pPr marL="3290538" indent="0">
              <a:buNone/>
              <a:defRPr sz="1199"/>
            </a:lvl7pPr>
            <a:lvl8pPr marL="3838961" indent="0">
              <a:buNone/>
              <a:defRPr sz="1199"/>
            </a:lvl8pPr>
            <a:lvl9pPr marL="4387383" indent="0">
              <a:buNone/>
              <a:defRPr sz="1199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1613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01" y="648000"/>
            <a:ext cx="10450800" cy="38880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de-D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9201" y="1296000"/>
            <a:ext cx="10450800" cy="41688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  <a:endParaRPr lang="de-DE" dirty="0"/>
          </a:p>
        </p:txBody>
      </p:sp>
      <p:pic>
        <p:nvPicPr>
          <p:cNvPr id="5" name="Picture 4"/>
          <p:cNvPicPr>
            <a:picLocks/>
          </p:cNvPicPr>
          <p:nvPr userDrawn="1">
            <p:custDataLst>
              <p:tags r:id="rId1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1210" y="5571490"/>
            <a:ext cx="1046480" cy="44323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/>
          <p:cNvPicPr>
            <a:picLocks/>
          </p:cNvPicPr>
          <p:nvPr userDrawn="1">
            <p:custDataLst>
              <p:tags r:id="rId14"/>
            </p:custDataLst>
          </p:nvPr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22670"/>
            <a:ext cx="10970260" cy="57150"/>
          </a:xfrm>
          <a:prstGeom prst="rect">
            <a:avLst/>
          </a:prstGeom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24484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1096846" rtl="0" eaLnBrk="1" latinLnBrk="0" hangingPunct="1">
        <a:lnSpc>
          <a:spcPct val="90000"/>
        </a:lnSpc>
        <a:spcBef>
          <a:spcPct val="0"/>
        </a:spcBef>
        <a:buFontTx/>
        <a:buNone/>
        <a:defRPr sz="1800" b="0" i="0" u="none" kern="1200">
          <a:solidFill>
            <a:schemeClr val="tx1"/>
          </a:solidFill>
          <a:latin typeface="Bosch Office Sans" pitchFamily="2" charset="0"/>
          <a:ea typeface="+mj-ea"/>
          <a:cs typeface="+mj-cs"/>
        </a:defRPr>
      </a:lvl1pPr>
    </p:titleStyle>
    <p:bodyStyle>
      <a:lvl1pPr marL="251460" indent="-251460" algn="l" defTabSz="1096846" rtl="0" eaLnBrk="1" latinLnBrk="0" hangingPunct="1">
        <a:lnSpc>
          <a:spcPct val="107000"/>
        </a:lnSpc>
        <a:spcBef>
          <a:spcPts val="500"/>
        </a:spcBef>
        <a:buClrTx/>
        <a:buSzPct val="100000"/>
        <a:buFont typeface="Wingdings" panose="05000000000000000000" pitchFamily="2" charset="2"/>
        <a:buChar char="§"/>
        <a:defRPr sz="18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1pPr>
      <a:lvl2pPr marL="508000" indent="-27432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 typeface="Wingdings" panose="05000000000000000000" pitchFamily="2" charset="2"/>
        <a:buChar char="§"/>
        <a:defRPr sz="16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2pPr>
      <a:lvl3pPr marL="730250" indent="-204470" algn="l" defTabSz="1096846" rtl="0" eaLnBrk="1" latinLnBrk="0" hangingPunct="1">
        <a:lnSpc>
          <a:spcPct val="102000"/>
        </a:lnSpc>
        <a:spcBef>
          <a:spcPts val="500"/>
        </a:spcBef>
        <a:buClrTx/>
        <a:buSzPct val="100000"/>
        <a:buFontTx/>
        <a:buChar char="‒"/>
        <a:defRPr sz="14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3pPr>
      <a:lvl4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4pPr>
      <a:lvl5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5pPr>
      <a:lvl6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6pPr>
      <a:lvl7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7pPr>
      <a:lvl8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>
          <a:solidFill>
            <a:schemeClr val="tx1"/>
          </a:solidFill>
          <a:latin typeface="Bosch Office Sans" pitchFamily="2" charset="0"/>
          <a:ea typeface="+mn-ea"/>
          <a:cs typeface="+mn-cs"/>
        </a:defRPr>
      </a:lvl8pPr>
      <a:lvl9pPr marL="932180" indent="-184150" algn="l" defTabSz="1096846" rtl="0" eaLnBrk="1" latinLnBrk="0" hangingPunct="1">
        <a:lnSpc>
          <a:spcPct val="103000"/>
        </a:lnSpc>
        <a:spcBef>
          <a:spcPts val="500"/>
        </a:spcBef>
        <a:buClrTx/>
        <a:buSzPct val="100000"/>
        <a:buFontTx/>
        <a:buChar char="‒"/>
        <a:defRPr sz="1300" b="0" i="0" u="none" kern="1200" baseline="0">
          <a:solidFill>
            <a:schemeClr val="tx1"/>
          </a:solidFill>
          <a:latin typeface="Bosch Office Sans" pitchFamily="2" charset="0"/>
          <a:ea typeface="+mn-ea"/>
          <a:cs typeface="+mn-cs"/>
        </a:defRPr>
      </a:lvl9pPr>
    </p:bodyStyle>
    <p:otherStyle>
      <a:defPPr>
        <a:defRPr lang="de-DE"/>
      </a:defPPr>
      <a:lvl1pPr marL="0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1pPr>
      <a:lvl2pPr marL="548423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2pPr>
      <a:lvl3pPr marL="1096846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3pPr>
      <a:lvl4pPr marL="1645269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4pPr>
      <a:lvl5pPr marL="2193692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5pPr>
      <a:lvl6pPr marL="2742115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6pPr>
      <a:lvl7pPr marL="3290538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7pPr>
      <a:lvl8pPr marL="3838961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8pPr>
      <a:lvl9pPr marL="4387383" algn="l" defTabSz="1096846" rtl="0" eaLnBrk="1" latinLnBrk="0" hangingPunct="1">
        <a:defRPr sz="161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tags" Target="../tags/tag24.xml"/><Relationship Id="rId3" Type="http://schemas.openxmlformats.org/officeDocument/2006/relationships/tags" Target="../tags/tag9.xml"/><Relationship Id="rId21" Type="http://schemas.openxmlformats.org/officeDocument/2006/relationships/image" Target="../media/image4.jpeg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tags" Target="../tags/tag23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20" Type="http://schemas.openxmlformats.org/officeDocument/2006/relationships/image" Target="../media/image3.emf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23" Type="http://schemas.openxmlformats.org/officeDocument/2006/relationships/image" Target="../media/image6.tmp"/><Relationship Id="rId10" Type="http://schemas.openxmlformats.org/officeDocument/2006/relationships/tags" Target="../tags/tag16.xml"/><Relationship Id="rId19" Type="http://schemas.openxmlformats.org/officeDocument/2006/relationships/slideLayout" Target="../slideLayouts/slideLayout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Relationship Id="rId22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32.xml"/><Relationship Id="rId13" Type="http://schemas.openxmlformats.org/officeDocument/2006/relationships/tags" Target="../tags/tag37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27.xml"/><Relationship Id="rId21" Type="http://schemas.openxmlformats.org/officeDocument/2006/relationships/image" Target="../media/image7.tmp"/><Relationship Id="rId7" Type="http://schemas.openxmlformats.org/officeDocument/2006/relationships/tags" Target="../tags/tag31.xml"/><Relationship Id="rId12" Type="http://schemas.openxmlformats.org/officeDocument/2006/relationships/tags" Target="../tags/tag36.xml"/><Relationship Id="rId17" Type="http://schemas.openxmlformats.org/officeDocument/2006/relationships/tags" Target="../tags/tag41.xml"/><Relationship Id="rId2" Type="http://schemas.openxmlformats.org/officeDocument/2006/relationships/tags" Target="../tags/tag26.xml"/><Relationship Id="rId16" Type="http://schemas.openxmlformats.org/officeDocument/2006/relationships/tags" Target="../tags/tag40.xml"/><Relationship Id="rId20" Type="http://schemas.openxmlformats.org/officeDocument/2006/relationships/image" Target="../media/image6.tmp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11" Type="http://schemas.openxmlformats.org/officeDocument/2006/relationships/tags" Target="../tags/tag35.xml"/><Relationship Id="rId5" Type="http://schemas.openxmlformats.org/officeDocument/2006/relationships/tags" Target="../tags/tag29.xml"/><Relationship Id="rId15" Type="http://schemas.openxmlformats.org/officeDocument/2006/relationships/tags" Target="../tags/tag39.xml"/><Relationship Id="rId10" Type="http://schemas.openxmlformats.org/officeDocument/2006/relationships/tags" Target="../tags/tag34.xml"/><Relationship Id="rId19" Type="http://schemas.openxmlformats.org/officeDocument/2006/relationships/image" Target="../media/image3.emf"/><Relationship Id="rId4" Type="http://schemas.openxmlformats.org/officeDocument/2006/relationships/tags" Target="../tags/tag28.xml"/><Relationship Id="rId9" Type="http://schemas.openxmlformats.org/officeDocument/2006/relationships/tags" Target="../tags/tag33.xml"/><Relationship Id="rId14" Type="http://schemas.openxmlformats.org/officeDocument/2006/relationships/tags" Target="../tags/tag38.xml"/><Relationship Id="rId22" Type="http://schemas.openxmlformats.org/officeDocument/2006/relationships/image" Target="../media/image8.tm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44.xml"/><Relationship Id="rId21" Type="http://schemas.openxmlformats.org/officeDocument/2006/relationships/image" Target="../media/image10.png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image" Target="../media/image9.tmp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10" Type="http://schemas.openxmlformats.org/officeDocument/2006/relationships/tags" Target="../tags/tag51.xml"/><Relationship Id="rId19" Type="http://schemas.openxmlformats.org/officeDocument/2006/relationships/image" Target="../media/image3.emf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image" Target="../media/image11.tm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tags" Target="../tags/tag71.xml"/><Relationship Id="rId18" Type="http://schemas.openxmlformats.org/officeDocument/2006/relationships/slideLayout" Target="../slideLayouts/slideLayout6.xml"/><Relationship Id="rId3" Type="http://schemas.openxmlformats.org/officeDocument/2006/relationships/tags" Target="../tags/tag61.xml"/><Relationship Id="rId21" Type="http://schemas.openxmlformats.org/officeDocument/2006/relationships/image" Target="../media/image13.tmp"/><Relationship Id="rId7" Type="http://schemas.openxmlformats.org/officeDocument/2006/relationships/tags" Target="../tags/tag65.xml"/><Relationship Id="rId12" Type="http://schemas.openxmlformats.org/officeDocument/2006/relationships/tags" Target="../tags/tag70.xml"/><Relationship Id="rId17" Type="http://schemas.openxmlformats.org/officeDocument/2006/relationships/tags" Target="../tags/tag75.xml"/><Relationship Id="rId2" Type="http://schemas.openxmlformats.org/officeDocument/2006/relationships/tags" Target="../tags/tag60.xml"/><Relationship Id="rId16" Type="http://schemas.openxmlformats.org/officeDocument/2006/relationships/tags" Target="../tags/tag74.xml"/><Relationship Id="rId20" Type="http://schemas.openxmlformats.org/officeDocument/2006/relationships/image" Target="../media/image12.tmp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tags" Target="../tags/tag69.xml"/><Relationship Id="rId5" Type="http://schemas.openxmlformats.org/officeDocument/2006/relationships/tags" Target="../tags/tag63.xml"/><Relationship Id="rId15" Type="http://schemas.openxmlformats.org/officeDocument/2006/relationships/tags" Target="../tags/tag73.xml"/><Relationship Id="rId10" Type="http://schemas.openxmlformats.org/officeDocument/2006/relationships/tags" Target="../tags/tag68.xml"/><Relationship Id="rId19" Type="http://schemas.openxmlformats.org/officeDocument/2006/relationships/image" Target="../media/image3.emf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tags" Target="../tags/tag72.xml"/><Relationship Id="rId2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tags" Target="../tags/tag88.xml"/><Relationship Id="rId18" Type="http://schemas.openxmlformats.org/officeDocument/2006/relationships/tags" Target="../tags/tag93.xml"/><Relationship Id="rId3" Type="http://schemas.openxmlformats.org/officeDocument/2006/relationships/tags" Target="../tags/tag78.xml"/><Relationship Id="rId21" Type="http://schemas.openxmlformats.org/officeDocument/2006/relationships/tags" Target="../tags/tag96.xml"/><Relationship Id="rId7" Type="http://schemas.openxmlformats.org/officeDocument/2006/relationships/tags" Target="../tags/tag82.xml"/><Relationship Id="rId12" Type="http://schemas.openxmlformats.org/officeDocument/2006/relationships/tags" Target="../tags/tag87.xml"/><Relationship Id="rId17" Type="http://schemas.openxmlformats.org/officeDocument/2006/relationships/tags" Target="../tags/tag92.xml"/><Relationship Id="rId2" Type="http://schemas.openxmlformats.org/officeDocument/2006/relationships/tags" Target="../tags/tag77.xml"/><Relationship Id="rId16" Type="http://schemas.openxmlformats.org/officeDocument/2006/relationships/tags" Target="../tags/tag91.xml"/><Relationship Id="rId20" Type="http://schemas.openxmlformats.org/officeDocument/2006/relationships/tags" Target="../tags/tag95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tags" Target="../tags/tag86.xml"/><Relationship Id="rId24" Type="http://schemas.openxmlformats.org/officeDocument/2006/relationships/image" Target="../media/image15.jpeg"/><Relationship Id="rId5" Type="http://schemas.openxmlformats.org/officeDocument/2006/relationships/tags" Target="../tags/tag80.xml"/><Relationship Id="rId15" Type="http://schemas.openxmlformats.org/officeDocument/2006/relationships/tags" Target="../tags/tag90.xml"/><Relationship Id="rId23" Type="http://schemas.openxmlformats.org/officeDocument/2006/relationships/image" Target="../media/image3.emf"/><Relationship Id="rId10" Type="http://schemas.openxmlformats.org/officeDocument/2006/relationships/tags" Target="../tags/tag85.xml"/><Relationship Id="rId19" Type="http://schemas.openxmlformats.org/officeDocument/2006/relationships/tags" Target="../tags/tag94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tags" Target="../tags/tag89.xml"/><Relationship Id="rId22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tags" Target="../tags/tag109.xml"/><Relationship Id="rId18" Type="http://schemas.openxmlformats.org/officeDocument/2006/relationships/image" Target="../media/image3.emf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tags" Target="../tags/tag108.xml"/><Relationship Id="rId17" Type="http://schemas.openxmlformats.org/officeDocument/2006/relationships/slideLayout" Target="../slideLayouts/slideLayout6.xml"/><Relationship Id="rId2" Type="http://schemas.openxmlformats.org/officeDocument/2006/relationships/tags" Target="../tags/tag98.xml"/><Relationship Id="rId16" Type="http://schemas.openxmlformats.org/officeDocument/2006/relationships/tags" Target="../tags/tag112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tags" Target="../tags/tag107.xml"/><Relationship Id="rId5" Type="http://schemas.openxmlformats.org/officeDocument/2006/relationships/tags" Target="../tags/tag101.xml"/><Relationship Id="rId15" Type="http://schemas.openxmlformats.org/officeDocument/2006/relationships/tags" Target="../tags/tag111.xml"/><Relationship Id="rId10" Type="http://schemas.openxmlformats.org/officeDocument/2006/relationships/tags" Target="../tags/tag106.xml"/><Relationship Id="rId19" Type="http://schemas.openxmlformats.org/officeDocument/2006/relationships/image" Target="../media/image15.jpeg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tags" Target="../tags/tag1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1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5910682" y="3916801"/>
            <a:ext cx="4593345" cy="1727079"/>
            <a:chOff x="5910682" y="3916801"/>
            <a:chExt cx="4593345" cy="1727079"/>
          </a:xfrm>
        </p:grpSpPr>
        <p:pic>
          <p:nvPicPr>
            <p:cNvPr id="11" name="Picture 3"/>
            <p:cNvPicPr>
              <a:picLocks noChangeAspect="1" noChangeArrowheads="1"/>
            </p:cNvPicPr>
            <p:nvPr>
              <p:custDataLst>
                <p:tags r:id="rId16"/>
              </p:custDataLst>
            </p:nvPr>
          </p:nvPicPr>
          <p:blipFill rotWithShape="1"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979" t="41221" r="25413" b="720"/>
            <a:stretch/>
          </p:blipFill>
          <p:spPr bwMode="auto">
            <a:xfrm>
              <a:off x="8376922" y="3916801"/>
              <a:ext cx="2127105" cy="14794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TextBox 11"/>
            <p:cNvSpPr txBox="1"/>
            <p:nvPr>
              <p:custDataLst>
                <p:tags r:id="rId17"/>
              </p:custDataLst>
            </p:nvPr>
          </p:nvSpPr>
          <p:spPr>
            <a:xfrm>
              <a:off x="8288121" y="5287307"/>
              <a:ext cx="1206077" cy="356573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1 - Reservoir</a:t>
              </a:r>
            </a:p>
          </p:txBody>
        </p:sp>
        <p:cxnSp>
          <p:nvCxnSpPr>
            <p:cNvPr id="17" name="Straight Arrow Connector 16"/>
            <p:cNvCxnSpPr>
              <a:stCxn id="12" idx="1"/>
            </p:cNvCxnSpPr>
            <p:nvPr>
              <p:custDataLst>
                <p:tags r:id="rId18"/>
              </p:custDataLst>
            </p:nvPr>
          </p:nvCxnSpPr>
          <p:spPr>
            <a:xfrm flipH="1" flipV="1">
              <a:off x="5910682" y="4857293"/>
              <a:ext cx="2377439" cy="608301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oup 22"/>
          <p:cNvGrpSpPr/>
          <p:nvPr/>
        </p:nvGrpSpPr>
        <p:grpSpPr>
          <a:xfrm>
            <a:off x="5910682" y="1865028"/>
            <a:ext cx="4593345" cy="1976717"/>
            <a:chOff x="5910682" y="1865028"/>
            <a:chExt cx="4593345" cy="1976717"/>
          </a:xfrm>
        </p:grpSpPr>
        <p:pic>
          <p:nvPicPr>
            <p:cNvPr id="9" name="Picture 8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 rotWithShape="1">
            <a:blip r:embed="rId22"/>
            <a:srcRect l="14447" r="32388"/>
            <a:stretch/>
          </p:blipFill>
          <p:spPr>
            <a:xfrm rot="5400000">
              <a:off x="8595570" y="1646380"/>
              <a:ext cx="1689809" cy="2127105"/>
            </a:xfrm>
            <a:prstGeom prst="rect">
              <a:avLst/>
            </a:prstGeom>
          </p:spPr>
        </p:pic>
        <p:sp>
          <p:nvSpPr>
            <p:cNvPr id="13" name="TextBox 12"/>
            <p:cNvSpPr txBox="1"/>
            <p:nvPr>
              <p:custDataLst>
                <p:tags r:id="rId14"/>
              </p:custDataLst>
            </p:nvPr>
          </p:nvSpPr>
          <p:spPr>
            <a:xfrm>
              <a:off x="8288120" y="3452278"/>
              <a:ext cx="1414468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2 – Air breather</a:t>
              </a:r>
            </a:p>
          </p:txBody>
        </p:sp>
        <p:cxnSp>
          <p:nvCxnSpPr>
            <p:cNvPr id="19" name="Straight Arrow Connector 18"/>
            <p:cNvCxnSpPr>
              <a:stCxn id="13" idx="1"/>
            </p:cNvCxnSpPr>
            <p:nvPr>
              <p:custDataLst>
                <p:tags r:id="rId15"/>
              </p:custDataLst>
            </p:nvPr>
          </p:nvCxnSpPr>
          <p:spPr>
            <a:xfrm flipH="1">
              <a:off x="5910682" y="3647012"/>
              <a:ext cx="2377438" cy="1947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Group 23"/>
          <p:cNvGrpSpPr/>
          <p:nvPr/>
        </p:nvGrpSpPr>
        <p:grpSpPr>
          <a:xfrm>
            <a:off x="4791456" y="206966"/>
            <a:ext cx="5828050" cy="3765188"/>
            <a:chOff x="4791456" y="206966"/>
            <a:chExt cx="5828050" cy="3765188"/>
          </a:xfrm>
        </p:grpSpPr>
        <p:sp>
          <p:nvSpPr>
            <p:cNvPr id="14" name="TextBox 13"/>
            <p:cNvSpPr txBox="1"/>
            <p:nvPr>
              <p:custDataLst>
                <p:tags r:id="rId10"/>
              </p:custDataLst>
            </p:nvPr>
          </p:nvSpPr>
          <p:spPr>
            <a:xfrm>
              <a:off x="8288121" y="1384623"/>
              <a:ext cx="2331385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3 – Pump connection block</a:t>
              </a:r>
            </a:p>
          </p:txBody>
        </p:sp>
        <p:pic>
          <p:nvPicPr>
            <p:cNvPr id="15" name="Picture 14"/>
            <p:cNvPicPr>
              <a:picLocks/>
            </p:cNvPicPr>
            <p:nvPr>
              <p:custDataLst>
                <p:tags r:id="rId11"/>
              </p:custDataLst>
            </p:nvPr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47" t="33510" r="10144" b="2022"/>
            <a:stretch/>
          </p:blipFill>
          <p:spPr>
            <a:xfrm>
              <a:off x="8358808" y="206966"/>
              <a:ext cx="2163332" cy="1296098"/>
            </a:xfrm>
            <a:prstGeom prst="rect">
              <a:avLst/>
            </a:prstGeom>
          </p:spPr>
        </p:pic>
        <p:cxnSp>
          <p:nvCxnSpPr>
            <p:cNvPr id="21" name="Straight Arrow Connector 20"/>
            <p:cNvCxnSpPr/>
            <p:nvPr>
              <p:custDataLst>
                <p:tags r:id="rId12"/>
              </p:custDataLst>
            </p:nvPr>
          </p:nvCxnSpPr>
          <p:spPr>
            <a:xfrm flipH="1">
              <a:off x="4791456" y="1579356"/>
              <a:ext cx="3496664" cy="239279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Oval 24"/>
          <p:cNvSpPr/>
          <p:nvPr>
            <p:custDataLst>
              <p:tags r:id="rId9"/>
            </p:custDataLst>
          </p:nvPr>
        </p:nvSpPr>
        <p:spPr>
          <a:xfrm>
            <a:off x="9027042" y="414670"/>
            <a:ext cx="467156" cy="733646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918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2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grpSp>
        <p:nvGrpSpPr>
          <p:cNvPr id="39" name="Group 38"/>
          <p:cNvGrpSpPr/>
          <p:nvPr/>
        </p:nvGrpSpPr>
        <p:grpSpPr>
          <a:xfrm>
            <a:off x="2691994" y="2130663"/>
            <a:ext cx="7812033" cy="2558059"/>
            <a:chOff x="2691994" y="2130663"/>
            <a:chExt cx="7812033" cy="2558059"/>
          </a:xfrm>
        </p:grpSpPr>
        <p:sp>
          <p:nvSpPr>
            <p:cNvPr id="13" name="TextBox 12"/>
            <p:cNvSpPr txBox="1"/>
            <p:nvPr>
              <p:custDataLst>
                <p:tags r:id="rId15"/>
              </p:custDataLst>
            </p:nvPr>
          </p:nvSpPr>
          <p:spPr>
            <a:xfrm>
              <a:off x="8288120" y="3452278"/>
              <a:ext cx="1574768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5 – Electric motor</a:t>
              </a:r>
            </a:p>
          </p:txBody>
        </p:sp>
        <p:cxnSp>
          <p:nvCxnSpPr>
            <p:cNvPr id="19" name="Straight Arrow Connector 18"/>
            <p:cNvCxnSpPr>
              <a:stCxn id="13" idx="1"/>
            </p:cNvCxnSpPr>
            <p:nvPr>
              <p:custDataLst>
                <p:tags r:id="rId16"/>
              </p:custDataLst>
            </p:nvPr>
          </p:nvCxnSpPr>
          <p:spPr>
            <a:xfrm flipH="1">
              <a:off x="2691994" y="3647012"/>
              <a:ext cx="5596126" cy="104171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/>
            <p:cNvPicPr>
              <a:picLocks/>
            </p:cNvPicPr>
            <p:nvPr>
              <p:custDataLst>
                <p:tags r:id="rId17"/>
              </p:custDataLst>
            </p:nvPr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8807" y="2130663"/>
              <a:ext cx="2145220" cy="1427237"/>
            </a:xfrm>
            <a:prstGeom prst="rect">
              <a:avLst/>
            </a:prstGeom>
          </p:spPr>
        </p:pic>
      </p:grpSp>
      <p:grpSp>
        <p:nvGrpSpPr>
          <p:cNvPr id="40" name="Group 39"/>
          <p:cNvGrpSpPr/>
          <p:nvPr/>
        </p:nvGrpSpPr>
        <p:grpSpPr>
          <a:xfrm>
            <a:off x="3496666" y="4071805"/>
            <a:ext cx="7310391" cy="1572075"/>
            <a:chOff x="3496666" y="4071805"/>
            <a:chExt cx="7310391" cy="1572075"/>
          </a:xfrm>
        </p:grpSpPr>
        <p:sp>
          <p:nvSpPr>
            <p:cNvPr id="12" name="TextBox 11"/>
            <p:cNvSpPr txBox="1"/>
            <p:nvPr>
              <p:custDataLst>
                <p:tags r:id="rId12"/>
              </p:custDataLst>
            </p:nvPr>
          </p:nvSpPr>
          <p:spPr>
            <a:xfrm>
              <a:off x="8288121" y="5287307"/>
              <a:ext cx="2518936" cy="356573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4 – Fixed displacement pump</a:t>
              </a:r>
            </a:p>
          </p:txBody>
        </p:sp>
        <p:cxnSp>
          <p:nvCxnSpPr>
            <p:cNvPr id="17" name="Straight Arrow Connector 16"/>
            <p:cNvCxnSpPr>
              <a:stCxn id="12" idx="1"/>
            </p:cNvCxnSpPr>
            <p:nvPr>
              <p:custDataLst>
                <p:tags r:id="rId13"/>
              </p:custDataLst>
            </p:nvPr>
          </p:nvCxnSpPr>
          <p:spPr>
            <a:xfrm flipH="1" flipV="1">
              <a:off x="3496666" y="4773402"/>
              <a:ext cx="4791455" cy="69219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8" name="Picture 27"/>
            <p:cNvPicPr>
              <a:picLocks/>
            </p:cNvPicPr>
            <p:nvPr>
              <p:custDataLst>
                <p:tags r:id="rId14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8807" y="4071805"/>
              <a:ext cx="2145220" cy="1330761"/>
            </a:xfrm>
            <a:prstGeom prst="rect">
              <a:avLst/>
            </a:prstGeom>
          </p:spPr>
        </p:pic>
      </p:grpSp>
      <p:grpSp>
        <p:nvGrpSpPr>
          <p:cNvPr id="38" name="Group 37"/>
          <p:cNvGrpSpPr/>
          <p:nvPr/>
        </p:nvGrpSpPr>
        <p:grpSpPr>
          <a:xfrm>
            <a:off x="4967021" y="292792"/>
            <a:ext cx="5596602" cy="2079883"/>
            <a:chOff x="4967021" y="292792"/>
            <a:chExt cx="5596602" cy="2079883"/>
          </a:xfrm>
        </p:grpSpPr>
        <p:sp>
          <p:nvSpPr>
            <p:cNvPr id="14" name="TextBox 13"/>
            <p:cNvSpPr txBox="1"/>
            <p:nvPr>
              <p:custDataLst>
                <p:tags r:id="rId9"/>
              </p:custDataLst>
            </p:nvPr>
          </p:nvSpPr>
          <p:spPr>
            <a:xfrm>
              <a:off x="8288121" y="1384623"/>
              <a:ext cx="2215906" cy="52540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6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Return line</a:t>
              </a:r>
              <a:r>
                <a:rPr kumimoji="0" lang="en-US" sz="1400" b="0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filter with bypass check valve</a:t>
              </a:r>
              <a:endPara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endParaRPr>
            </a:p>
          </p:txBody>
        </p:sp>
        <p:cxnSp>
          <p:nvCxnSpPr>
            <p:cNvPr id="21" name="Straight Arrow Connector 20"/>
            <p:cNvCxnSpPr/>
            <p:nvPr>
              <p:custDataLst>
                <p:tags r:id="rId10"/>
              </p:custDataLst>
            </p:nvPr>
          </p:nvCxnSpPr>
          <p:spPr>
            <a:xfrm flipH="1">
              <a:off x="4967021" y="1579356"/>
              <a:ext cx="3321099" cy="79331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0" name="Picture 29"/>
            <p:cNvPicPr>
              <a:picLocks/>
            </p:cNvPicPr>
            <p:nvPr>
              <p:custDataLst>
                <p:tags r:id="rId11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329" t="20426" r="-959" b="27233"/>
            <a:stretch/>
          </p:blipFill>
          <p:spPr>
            <a:xfrm>
              <a:off x="8358807" y="292792"/>
              <a:ext cx="2204816" cy="1151094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92315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3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3954186" y="306713"/>
            <a:ext cx="6549841" cy="1603311"/>
            <a:chOff x="3954186" y="306713"/>
            <a:chExt cx="6549841" cy="1603311"/>
          </a:xfrm>
        </p:grpSpPr>
        <p:sp>
          <p:nvSpPr>
            <p:cNvPr id="14" name="TextBox 13"/>
            <p:cNvSpPr txBox="1"/>
            <p:nvPr>
              <p:custDataLst>
                <p:tags r:id="rId15"/>
              </p:custDataLst>
            </p:nvPr>
          </p:nvSpPr>
          <p:spPr>
            <a:xfrm>
              <a:off x="8288121" y="1384623"/>
              <a:ext cx="2215906" cy="52540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7 – Pressure gauge (monitors filter condition)</a:t>
              </a:r>
            </a:p>
          </p:txBody>
        </p:sp>
        <p:cxnSp>
          <p:nvCxnSpPr>
            <p:cNvPr id="15" name="Straight Arrow Connector 14"/>
            <p:cNvCxnSpPr/>
            <p:nvPr>
              <p:custDataLst>
                <p:tags r:id="rId16"/>
              </p:custDataLst>
            </p:nvPr>
          </p:nvCxnSpPr>
          <p:spPr>
            <a:xfrm flipH="1">
              <a:off x="3954186" y="1579356"/>
              <a:ext cx="4333935" cy="29726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" name="Picture 16"/>
            <p:cNvPicPr>
              <a:picLocks/>
            </p:cNvPicPr>
            <p:nvPr>
              <p:custDataLst>
                <p:tags r:id="rId17"/>
              </p:custDataLst>
            </p:nvPr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99" t="16777" r="19968" b="37876"/>
            <a:stretch/>
          </p:blipFill>
          <p:spPr>
            <a:xfrm>
              <a:off x="8358808" y="306713"/>
              <a:ext cx="2145219" cy="1155074"/>
            </a:xfrm>
            <a:prstGeom prst="rect">
              <a:avLst/>
            </a:prstGeom>
          </p:spPr>
        </p:pic>
      </p:grpSp>
      <p:grpSp>
        <p:nvGrpSpPr>
          <p:cNvPr id="23" name="Group 22"/>
          <p:cNvGrpSpPr/>
          <p:nvPr/>
        </p:nvGrpSpPr>
        <p:grpSpPr>
          <a:xfrm>
            <a:off x="3569818" y="2003642"/>
            <a:ext cx="7118616" cy="1805209"/>
            <a:chOff x="3569818" y="2003642"/>
            <a:chExt cx="7118616" cy="1805209"/>
          </a:xfrm>
        </p:grpSpPr>
        <p:sp>
          <p:nvSpPr>
            <p:cNvPr id="12" name="TextBox 11"/>
            <p:cNvSpPr txBox="1"/>
            <p:nvPr>
              <p:custDataLst>
                <p:tags r:id="rId12"/>
              </p:custDataLst>
            </p:nvPr>
          </p:nvSpPr>
          <p:spPr>
            <a:xfrm>
              <a:off x="8288120" y="3452278"/>
              <a:ext cx="2400314" cy="356573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8 – P/T distribution manifold</a:t>
              </a:r>
            </a:p>
          </p:txBody>
        </p:sp>
        <p:cxnSp>
          <p:nvCxnSpPr>
            <p:cNvPr id="13" name="Straight Arrow Connector 12"/>
            <p:cNvCxnSpPr>
              <a:stCxn id="12" idx="1"/>
            </p:cNvCxnSpPr>
            <p:nvPr>
              <p:custDataLst>
                <p:tags r:id="rId13"/>
              </p:custDataLst>
            </p:nvPr>
          </p:nvCxnSpPr>
          <p:spPr>
            <a:xfrm flipH="1" flipV="1">
              <a:off x="3569818" y="2283821"/>
              <a:ext cx="4718302" cy="134674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 rotWithShape="1">
            <a:blip r:embed="rId21"/>
            <a:srcRect b="25006"/>
            <a:stretch/>
          </p:blipFill>
          <p:spPr>
            <a:xfrm>
              <a:off x="8358808" y="2003642"/>
              <a:ext cx="2145219" cy="1562959"/>
            </a:xfrm>
            <a:prstGeom prst="rect">
              <a:avLst/>
            </a:prstGeom>
          </p:spPr>
        </p:pic>
      </p:grpSp>
      <p:grpSp>
        <p:nvGrpSpPr>
          <p:cNvPr id="24" name="Group 23"/>
          <p:cNvGrpSpPr/>
          <p:nvPr/>
        </p:nvGrpSpPr>
        <p:grpSpPr>
          <a:xfrm>
            <a:off x="2179931" y="2392723"/>
            <a:ext cx="8359425" cy="3284051"/>
            <a:chOff x="2179931" y="2392723"/>
            <a:chExt cx="8359425" cy="3284051"/>
          </a:xfrm>
        </p:grpSpPr>
        <p:sp>
          <p:nvSpPr>
            <p:cNvPr id="9" name="TextBox 8"/>
            <p:cNvSpPr txBox="1"/>
            <p:nvPr>
              <p:custDataLst>
                <p:tags r:id="rId9"/>
              </p:custDataLst>
            </p:nvPr>
          </p:nvSpPr>
          <p:spPr>
            <a:xfrm>
              <a:off x="8288121" y="5287307"/>
              <a:ext cx="2251235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8.1 – 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Pressure 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relief valve</a:t>
              </a:r>
            </a:p>
          </p:txBody>
        </p:sp>
        <p:cxnSp>
          <p:nvCxnSpPr>
            <p:cNvPr id="11" name="Straight Arrow Connector 10"/>
            <p:cNvCxnSpPr>
              <a:stCxn id="9" idx="1"/>
            </p:cNvCxnSpPr>
            <p:nvPr>
              <p:custDataLst>
                <p:tags r:id="rId10"/>
              </p:custDataLst>
            </p:nvPr>
          </p:nvCxnSpPr>
          <p:spPr>
            <a:xfrm flipH="1" flipV="1">
              <a:off x="2179931" y="2392723"/>
              <a:ext cx="6108190" cy="3089318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19"/>
            <p:cNvPicPr>
              <a:picLocks/>
            </p:cNvPicPr>
            <p:nvPr>
              <p:custDataLst>
                <p:tags r:id="rId11"/>
              </p:custDataLst>
            </p:nvPr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262" b="29553"/>
            <a:stretch/>
          </p:blipFill>
          <p:spPr>
            <a:xfrm>
              <a:off x="8358808" y="3961056"/>
              <a:ext cx="2145220" cy="1441510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550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4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9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8288119" y="5185629"/>
            <a:ext cx="2785419" cy="525401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/>
          <a:p>
            <a:pPr marR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1400" kern="0" dirty="0" smtClean="0">
                <a:solidFill>
                  <a:srgbClr val="000000"/>
                </a:solidFill>
                <a:latin typeface="+mn-lt"/>
                <a:ea typeface="Bosch Office Sans" panose="020B0604020202020204" pitchFamily="34" charset="-128"/>
                <a:cs typeface="Arial" pitchFamily="34" charset="0"/>
              </a:rPr>
              <a:t>8.2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 – User connection points (quick disconnects)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3246896" y="1847661"/>
            <a:ext cx="6881289" cy="3600669"/>
            <a:chOff x="3246896" y="1847661"/>
            <a:chExt cx="6881289" cy="3600669"/>
          </a:xfrm>
        </p:grpSpPr>
        <p:cxnSp>
          <p:nvCxnSpPr>
            <p:cNvPr id="14" name="Straight Arrow Connector 13"/>
            <p:cNvCxnSpPr>
              <a:stCxn id="13" idx="1"/>
            </p:cNvCxnSpPr>
            <p:nvPr>
              <p:custDataLst>
                <p:tags r:id="rId16"/>
              </p:custDataLst>
            </p:nvPr>
          </p:nvCxnSpPr>
          <p:spPr>
            <a:xfrm flipH="1" flipV="1">
              <a:off x="3246896" y="1847661"/>
              <a:ext cx="5041223" cy="36006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8" name="Picture 17"/>
            <p:cNvPicPr>
              <a:picLocks/>
            </p:cNvPicPr>
            <p:nvPr>
              <p:custDataLst>
                <p:tags r:id="rId17"/>
              </p:custDataLst>
            </p:nvPr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9764" b="9266"/>
            <a:stretch/>
          </p:blipFill>
          <p:spPr>
            <a:xfrm>
              <a:off x="8378315" y="4050950"/>
              <a:ext cx="1749870" cy="1093879"/>
            </a:xfrm>
            <a:prstGeom prst="rect">
              <a:avLst/>
            </a:prstGeom>
          </p:spPr>
        </p:pic>
      </p:grpSp>
      <p:grpSp>
        <p:nvGrpSpPr>
          <p:cNvPr id="31" name="Group 30"/>
          <p:cNvGrpSpPr/>
          <p:nvPr/>
        </p:nvGrpSpPr>
        <p:grpSpPr>
          <a:xfrm>
            <a:off x="6408549" y="215369"/>
            <a:ext cx="4091676" cy="2387498"/>
            <a:chOff x="6408549" y="215369"/>
            <a:chExt cx="4091676" cy="2387498"/>
          </a:xfrm>
        </p:grpSpPr>
        <p:sp>
          <p:nvSpPr>
            <p:cNvPr id="15" name="TextBox 14"/>
            <p:cNvSpPr txBox="1"/>
            <p:nvPr>
              <p:custDataLst>
                <p:tags r:id="rId13"/>
              </p:custDataLst>
            </p:nvPr>
          </p:nvSpPr>
          <p:spPr>
            <a:xfrm>
              <a:off x="8284319" y="2077466"/>
              <a:ext cx="2215906" cy="525401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9 – Measuring glass (graduated cylinder)</a:t>
              </a:r>
            </a:p>
          </p:txBody>
        </p:sp>
        <p:cxnSp>
          <p:nvCxnSpPr>
            <p:cNvPr id="16" name="Straight Arrow Connector 15"/>
            <p:cNvCxnSpPr>
              <a:stCxn id="15" idx="1"/>
            </p:cNvCxnSpPr>
            <p:nvPr>
              <p:custDataLst>
                <p:tags r:id="rId14"/>
              </p:custDataLst>
            </p:nvPr>
          </p:nvCxnSpPr>
          <p:spPr>
            <a:xfrm flipH="1" flipV="1">
              <a:off x="6408549" y="1706124"/>
              <a:ext cx="1875770" cy="63404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2"/>
            <p:cNvPicPr>
              <a:picLocks/>
            </p:cNvPicPr>
            <p:nvPr>
              <p:custDataLst>
                <p:tags r:id="rId15"/>
              </p:custDataLst>
            </p:nvPr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8315" y="215369"/>
              <a:ext cx="1749870" cy="1929247"/>
            </a:xfrm>
            <a:prstGeom prst="rect">
              <a:avLst/>
            </a:prstGeom>
          </p:spPr>
        </p:pic>
      </p:grpSp>
      <p:grpSp>
        <p:nvGrpSpPr>
          <p:cNvPr id="30" name="Group 29"/>
          <p:cNvGrpSpPr/>
          <p:nvPr/>
        </p:nvGrpSpPr>
        <p:grpSpPr>
          <a:xfrm>
            <a:off x="6075336" y="2643667"/>
            <a:ext cx="4507588" cy="1297265"/>
            <a:chOff x="6075336" y="2643667"/>
            <a:chExt cx="4507588" cy="1297265"/>
          </a:xfrm>
        </p:grpSpPr>
        <p:sp>
          <p:nvSpPr>
            <p:cNvPr id="11" name="TextBox 10"/>
            <p:cNvSpPr txBox="1"/>
            <p:nvPr>
              <p:custDataLst>
                <p:tags r:id="rId10"/>
              </p:custDataLst>
            </p:nvPr>
          </p:nvSpPr>
          <p:spPr>
            <a:xfrm>
              <a:off x="8293217" y="3551465"/>
              <a:ext cx="2289707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9.1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Shut-off (drain) valve</a:t>
              </a:r>
            </a:p>
          </p:txBody>
        </p:sp>
        <p:cxnSp>
          <p:nvCxnSpPr>
            <p:cNvPr id="12" name="Straight Arrow Connector 11"/>
            <p:cNvCxnSpPr>
              <a:stCxn id="11" idx="1"/>
            </p:cNvCxnSpPr>
            <p:nvPr>
              <p:custDataLst>
                <p:tags r:id="rId11"/>
              </p:custDataLst>
            </p:nvPr>
          </p:nvCxnSpPr>
          <p:spPr>
            <a:xfrm flipH="1" flipV="1">
              <a:off x="6075336" y="2643667"/>
              <a:ext cx="2217881" cy="110253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Picture 24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 rotWithShape="1">
            <a:blip r:embed="rId22"/>
            <a:srcRect t="13987" b="16844"/>
            <a:stretch/>
          </p:blipFill>
          <p:spPr>
            <a:xfrm>
              <a:off x="8392769" y="2750183"/>
              <a:ext cx="1749870" cy="90551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360827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5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285" y="1694562"/>
            <a:ext cx="4022340" cy="3016755"/>
          </a:xfrm>
          <a:prstGeom prst="rect">
            <a:avLst/>
          </a:prstGeom>
        </p:spPr>
      </p:pic>
      <p:grpSp>
        <p:nvGrpSpPr>
          <p:cNvPr id="34" name="Group 33"/>
          <p:cNvGrpSpPr/>
          <p:nvPr/>
        </p:nvGrpSpPr>
        <p:grpSpPr>
          <a:xfrm>
            <a:off x="3882325" y="937453"/>
            <a:ext cx="6318071" cy="3045611"/>
            <a:chOff x="3882325" y="937453"/>
            <a:chExt cx="6318071" cy="3045611"/>
          </a:xfrm>
        </p:grpSpPr>
        <p:cxnSp>
          <p:nvCxnSpPr>
            <p:cNvPr id="11" name="Straight Arrow Connector 10"/>
            <p:cNvCxnSpPr/>
            <p:nvPr>
              <p:custDataLst>
                <p:tags r:id="rId19"/>
              </p:custDataLst>
            </p:nvPr>
          </p:nvCxnSpPr>
          <p:spPr>
            <a:xfrm flipH="1" flipV="1">
              <a:off x="3882325" y="3138407"/>
              <a:ext cx="3064960" cy="844657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>
              <p:custDataLst>
                <p:tags r:id="rId20"/>
              </p:custDataLst>
            </p:nvPr>
          </p:nvCxnSpPr>
          <p:spPr>
            <a:xfrm flipV="1">
              <a:off x="6947285" y="2723899"/>
              <a:ext cx="2560925" cy="1259165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>
              <p:custDataLst>
                <p:tags r:id="rId21"/>
              </p:custDataLst>
            </p:nvPr>
          </p:nvSpPr>
          <p:spPr>
            <a:xfrm>
              <a:off x="6947285" y="937453"/>
              <a:ext cx="3253111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10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Hose</a:t>
              </a:r>
              <a:r>
                <a:rPr kumimoji="0" lang="en-US" sz="1400" b="0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connection </a:t>
              </a: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– </a:t>
              </a:r>
              <a:r>
                <a:rPr kumimoji="0" lang="en-US" sz="1400" b="0" i="0" u="none" strike="noStrike" kern="0" cap="none" spc="0" normalizeH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pressure 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(3/8”)</a:t>
              </a: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4670156" y="1215079"/>
            <a:ext cx="5331467" cy="2558758"/>
            <a:chOff x="4670156" y="1215079"/>
            <a:chExt cx="5331467" cy="2558758"/>
          </a:xfrm>
        </p:grpSpPr>
        <p:cxnSp>
          <p:nvCxnSpPr>
            <p:cNvPr id="13" name="Straight Arrow Connector 12"/>
            <p:cNvCxnSpPr/>
            <p:nvPr>
              <p:custDataLst>
                <p:tags r:id="rId16"/>
              </p:custDataLst>
            </p:nvPr>
          </p:nvCxnSpPr>
          <p:spPr>
            <a:xfrm flipH="1" flipV="1">
              <a:off x="4670156" y="3144758"/>
              <a:ext cx="2277129" cy="62907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>
              <p:custDataLst>
                <p:tags r:id="rId17"/>
              </p:custDataLst>
            </p:nvPr>
          </p:nvCxnSpPr>
          <p:spPr>
            <a:xfrm flipV="1">
              <a:off x="6947285" y="2362948"/>
              <a:ext cx="2798695" cy="14058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/>
            <p:cNvSpPr txBox="1"/>
            <p:nvPr>
              <p:custDataLst>
                <p:tags r:id="rId18"/>
              </p:custDataLst>
            </p:nvPr>
          </p:nvSpPr>
          <p:spPr>
            <a:xfrm>
              <a:off x="6947284" y="1215079"/>
              <a:ext cx="3054339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11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Hose connection – return (1/2”)</a:t>
              </a: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87511" y="2400999"/>
            <a:ext cx="4012509" cy="2728020"/>
            <a:chOff x="5987511" y="2400999"/>
            <a:chExt cx="4012509" cy="2728020"/>
          </a:xfrm>
        </p:grpSpPr>
        <p:cxnSp>
          <p:nvCxnSpPr>
            <p:cNvPr id="15" name="Straight Arrow Connector 14"/>
            <p:cNvCxnSpPr/>
            <p:nvPr>
              <p:custDataLst>
                <p:tags r:id="rId13"/>
              </p:custDataLst>
            </p:nvPr>
          </p:nvCxnSpPr>
          <p:spPr>
            <a:xfrm flipH="1">
              <a:off x="5987511" y="2510725"/>
              <a:ext cx="959774" cy="640639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>
              <p:custDataLst>
                <p:tags r:id="rId14"/>
              </p:custDataLst>
            </p:nvPr>
          </p:nvCxnSpPr>
          <p:spPr>
            <a:xfrm flipV="1">
              <a:off x="6947285" y="2400999"/>
              <a:ext cx="166437" cy="103376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Box 30"/>
            <p:cNvSpPr txBox="1"/>
            <p:nvPr>
              <p:custDataLst>
                <p:tags r:id="rId15"/>
              </p:custDataLst>
            </p:nvPr>
          </p:nvSpPr>
          <p:spPr>
            <a:xfrm>
              <a:off x="6945681" y="4739552"/>
              <a:ext cx="3054339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12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Hose connection – return (1/2”)</a:t>
              </a: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219099" y="2990630"/>
            <a:ext cx="3981297" cy="2430262"/>
            <a:chOff x="6219099" y="2990630"/>
            <a:chExt cx="3981297" cy="2430262"/>
          </a:xfrm>
        </p:grpSpPr>
        <p:cxnSp>
          <p:nvCxnSpPr>
            <p:cNvPr id="18" name="Straight Arrow Connector 17"/>
            <p:cNvCxnSpPr/>
            <p:nvPr>
              <p:custDataLst>
                <p:tags r:id="rId10"/>
              </p:custDataLst>
            </p:nvPr>
          </p:nvCxnSpPr>
          <p:spPr>
            <a:xfrm flipH="1" flipV="1">
              <a:off x="6219099" y="3214510"/>
              <a:ext cx="728186" cy="213101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>
              <p:custDataLst>
                <p:tags r:id="rId11"/>
              </p:custDataLst>
            </p:nvPr>
          </p:nvCxnSpPr>
          <p:spPr>
            <a:xfrm flipV="1">
              <a:off x="6947285" y="2990630"/>
              <a:ext cx="886051" cy="436981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TextBox 31"/>
            <p:cNvSpPr txBox="1"/>
            <p:nvPr>
              <p:custDataLst>
                <p:tags r:id="rId12"/>
              </p:custDataLst>
            </p:nvPr>
          </p:nvSpPr>
          <p:spPr>
            <a:xfrm>
              <a:off x="6945681" y="5031425"/>
              <a:ext cx="3254715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13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Hose connection – overflow (1/2”)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76782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259080" y="259080"/>
            <a:ext cx="10452100" cy="38862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squar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ct val="89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latin typeface="+mn-lt"/>
                <a:ea typeface="Bosch Office Sans" panose="020B0604020202020204" pitchFamily="34" charset="-128"/>
                <a:cs typeface="Arial" pitchFamily="34" charset="0"/>
              </a:rPr>
              <a:t>Identification</a:t>
            </a:r>
            <a:endParaRPr kumimoji="0" lang="en-US" sz="2800" b="0" i="0" u="none" strike="noStrike" kern="0" cap="none" normalizeH="0" baseline="0" noProof="0" dirty="0" err="1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sp>
        <p:nvSpPr>
          <p:cNvPr id="7" name="Rectangle 6"/>
          <p:cNvSpPr>
            <a:spLocks/>
          </p:cNvSpPr>
          <p:nvPr>
            <p:custDataLst>
              <p:tags r:id="rId3"/>
            </p:custDataLst>
          </p:nvPr>
        </p:nvSpPr>
        <p:spPr>
          <a:xfrm>
            <a:off x="593090" y="5643880"/>
            <a:ext cx="9152890" cy="10795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strike="noStrike" kern="0" cap="none" normalizeH="0" baseline="0" noProof="0" smtClean="0">
                <a:ln>
                  <a:noFill/>
                </a:ln>
                <a:solidFill>
                  <a:srgbClr val="002B49"/>
                </a:solidFill>
                <a:effectLst/>
                <a:uLnTx/>
                <a:uFillTx/>
                <a:ea typeface="+mn-ea"/>
                <a:cs typeface="+mn-cs"/>
              </a:rPr>
              <a:t>Training &amp; Didactic | 08/2018</a:t>
            </a:r>
            <a:endParaRPr kumimoji="0" lang="en-US" sz="600" strike="noStrike" kern="0" cap="none" normalizeH="0" baseline="0" noProof="0" dirty="0" smtClean="0">
              <a:ln>
                <a:noFill/>
              </a:ln>
              <a:solidFill>
                <a:srgbClr val="002B49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6" name="Rectangle 5"/>
          <p:cNvSpPr>
            <a:spLocks/>
          </p:cNvSpPr>
          <p:nvPr>
            <p:custDataLst>
              <p:tags r:id="rId4"/>
            </p:custDataLst>
          </p:nvPr>
        </p:nvSpPr>
        <p:spPr>
          <a:xfrm>
            <a:off x="593090" y="5758180"/>
            <a:ext cx="9152890" cy="2159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0" rIns="0" bIns="0" rtlCol="0" anchor="t"/>
          <a:lstStyle/>
          <a:p>
            <a:pPr marL="0" marR="0" indent="0" defTabSz="91440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100"/>
              </a:spcAft>
              <a:buClrTx/>
              <a:buSzTx/>
              <a:buFontTx/>
              <a:buNone/>
              <a:tabLst/>
            </a:pPr>
            <a:r>
              <a:rPr kumimoji="0" lang="en-US" sz="600" b="0" i="0" u="none" strike="noStrike" kern="0" cap="none" normalizeH="0" baseline="0" noProof="0" smtClean="0">
                <a:ln>
                  <a:noFill/>
                </a:ln>
                <a:solidFill>
                  <a:srgbClr val="819EB1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© Bosch Rexroth AG 2018. All rights reserved, also regarding any disposal, exploitation, reproduction, editing, distribution, as well as in the event of applications for industrial property rights.</a:t>
            </a:r>
            <a:endParaRPr kumimoji="0" lang="en-US" sz="600" b="0" i="0" u="none" strike="noStrike" kern="0" cap="none" normalizeH="0" baseline="0" noProof="0" dirty="0" smtClean="0">
              <a:ln>
                <a:noFill/>
              </a:ln>
              <a:solidFill>
                <a:srgbClr val="819EB1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5" name="Rectangle 4"/>
          <p:cNvSpPr>
            <a:spLocks/>
          </p:cNvSpPr>
          <p:nvPr>
            <p:custDataLst>
              <p:tags r:id="rId5"/>
            </p:custDataLst>
          </p:nvPr>
        </p:nvSpPr>
        <p:spPr>
          <a:xfrm>
            <a:off x="266700" y="5628640"/>
            <a:ext cx="288290" cy="41021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wrap="none" lIns="0" tIns="0" rIns="0" bIns="0" rtlCol="0" anchor="t"/>
          <a:lstStyle/>
          <a:p>
            <a:pPr marL="0" marR="0" indent="0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kern="0" cap="none" normalizeH="0" baseline="0" noProof="0" smtClean="0">
                <a:ln>
                  <a:noFill/>
                </a:ln>
                <a:solidFill>
                  <a:srgbClr val="A3BAC8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rPr>
              <a:t>6</a:t>
            </a:r>
            <a:endParaRPr kumimoji="0" lang="en-US" sz="1200" b="0" i="0" u="none" strike="noStrike" kern="0" cap="none" normalizeH="0" baseline="0" noProof="0" dirty="0" smtClean="0">
              <a:ln>
                <a:noFill/>
              </a:ln>
              <a:solidFill>
                <a:srgbClr val="A3BAC8"/>
              </a:solidFill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4" name="Rectangle 3" hidden="1"/>
          <p:cNvSpPr>
            <a:spLocks/>
          </p:cNvSpPr>
          <p:nvPr>
            <p:custDataLst>
              <p:tags r:id="rId6"/>
            </p:custDataLst>
          </p:nvPr>
        </p:nvSpPr>
        <p:spPr>
          <a:xfrm>
            <a:off x="9224010" y="259080"/>
            <a:ext cx="1691640" cy="77724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lIns="0" tIns="17780" rIns="0" bIns="0" rtlCol="0" anchor="t">
            <a:normAutofit/>
          </a:bodyPr>
          <a:lstStyle/>
          <a:p>
            <a:pPr marL="0" marR="0" indent="0" defTabSz="914400" eaLnBrk="1" fontAlgn="auto" latinLnBrk="0" hangingPunct="1">
              <a:lnSpc>
                <a:spcPts val="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550" b="0" i="0" u="none" strike="noStrike" kern="0" cap="none" normalizeH="0" baseline="0" noProof="0" dirty="0" smtClean="0">
              <a:ln>
                <a:noFill/>
              </a:ln>
              <a:effectLst/>
              <a:uLnTx/>
              <a:uFillTx/>
              <a:latin typeface="Bosch Office Sans"/>
              <a:ea typeface="+mn-ea"/>
              <a:cs typeface="+mn-cs"/>
            </a:endParaRPr>
          </a:p>
        </p:txBody>
      </p:sp>
      <p:sp>
        <p:nvSpPr>
          <p:cNvPr id="3" name="TextBox 2" hidden="1"/>
          <p:cNvSpPr txBox="1"/>
          <p:nvPr>
            <p:custDataLst>
              <p:tags r:id="rId7"/>
            </p:custDataLst>
          </p:nvPr>
        </p:nvSpPr>
        <p:spPr>
          <a:xfrm>
            <a:off x="0" y="5975350"/>
            <a:ext cx="0" cy="0"/>
          </a:xfrm>
          <a:prstGeom prst="rect">
            <a:avLst/>
          </a:prstGeom>
          <a:noFill/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rotWithShape="0">
                    <a:scrgbClr r="0" g="0" b="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/>
            </a:ext>
          </a:extLst>
        </p:spPr>
        <p:txBody>
          <a:bodyPr vert="horz" wrap="none" lIns="0" tIns="0" rIns="0" bIns="0" rtlCol="0" anchor="t">
            <a:noAutofit/>
          </a:bodyPr>
          <a:lstStyle/>
          <a:p>
            <a:pPr marR="0" defTabSz="914400" eaLnBrk="1" fontAlgn="auto" latinLnBrk="0" hangingPunct="1"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300" b="0" i="0" u="none" strike="noStrike" kern="0" cap="none" normalizeH="0" baseline="0" noProof="0" dirty="0" err="1" smtClean="0">
              <a:ln>
                <a:noFill/>
              </a:ln>
              <a:effectLst/>
              <a:uLnTx/>
              <a:uFillTx/>
              <a:latin typeface="+mn-lt"/>
              <a:ea typeface="Bosch Office Sans" panose="020B0604020202020204" pitchFamily="34" charset="-128"/>
              <a:cs typeface="Arial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253319" y="654050"/>
            <a:ext cx="5401734" cy="48376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285" y="1694562"/>
            <a:ext cx="4022340" cy="3016755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6947285" y="1688213"/>
            <a:ext cx="4024793" cy="3023104"/>
            <a:chOff x="6947285" y="1688213"/>
            <a:chExt cx="4024793" cy="3023104"/>
          </a:xfrm>
        </p:grpSpPr>
        <p:sp>
          <p:nvSpPr>
            <p:cNvPr id="12" name="Rectangle 11"/>
            <p:cNvSpPr/>
            <p:nvPr>
              <p:custDataLst>
                <p:tags r:id="rId13"/>
              </p:custDataLst>
            </p:nvPr>
          </p:nvSpPr>
          <p:spPr>
            <a:xfrm>
              <a:off x="6947285" y="1694562"/>
              <a:ext cx="677881" cy="3016755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3" name="Rectangle 12"/>
            <p:cNvSpPr/>
            <p:nvPr>
              <p:custDataLst>
                <p:tags r:id="rId14"/>
              </p:custDataLst>
            </p:nvPr>
          </p:nvSpPr>
          <p:spPr>
            <a:xfrm>
              <a:off x="7625166" y="1688213"/>
              <a:ext cx="3344459" cy="1955288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14" name="Rectangle 13"/>
            <p:cNvSpPr/>
            <p:nvPr>
              <p:custDataLst>
                <p:tags r:id="rId15"/>
              </p:custDataLst>
            </p:nvPr>
          </p:nvSpPr>
          <p:spPr>
            <a:xfrm>
              <a:off x="10779070" y="1694562"/>
              <a:ext cx="193008" cy="3016755"/>
            </a:xfrm>
            <a:prstGeom prst="rect">
              <a:avLst/>
            </a:prstGeom>
            <a:solidFill>
              <a:schemeClr val="bg1">
                <a:lumMod val="50000"/>
                <a:alpha val="80000"/>
              </a:scheme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  <p:sp>
          <p:nvSpPr>
            <p:cNvPr id="2" name="Rectangle 1"/>
            <p:cNvSpPr/>
            <p:nvPr>
              <p:custDataLst>
                <p:tags r:id="rId16"/>
              </p:custDataLst>
            </p:nvPr>
          </p:nvSpPr>
          <p:spPr>
            <a:xfrm>
              <a:off x="7625166" y="3649850"/>
              <a:ext cx="3153904" cy="999641"/>
            </a:xfrm>
            <a:prstGeom prst="rect">
              <a:avLst/>
            </a:prstGeom>
            <a:noFill/>
            <a:ln w="28575" cap="flat" cmpd="sng" algn="ctr">
              <a:solidFill>
                <a:schemeClr val="bg1"/>
              </a:solidFill>
              <a:prstDash val="lgDashDot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osch Office Sans"/>
                <a:ea typeface="+mn-ea"/>
                <a:cs typeface="+mn-cs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6379535" y="4684014"/>
            <a:ext cx="3258478" cy="389467"/>
            <a:chOff x="5818967" y="4724911"/>
            <a:chExt cx="3258478" cy="389467"/>
          </a:xfrm>
        </p:grpSpPr>
        <p:sp>
          <p:nvSpPr>
            <p:cNvPr id="15" name="TextBox 14"/>
            <p:cNvSpPr txBox="1"/>
            <p:nvPr>
              <p:custDataLst>
                <p:tags r:id="rId11"/>
              </p:custDataLst>
            </p:nvPr>
          </p:nvSpPr>
          <p:spPr>
            <a:xfrm>
              <a:off x="6944832" y="4724911"/>
              <a:ext cx="2132613" cy="389467"/>
            </a:xfrm>
            <a:prstGeom prst="rect">
              <a:avLst/>
            </a:prstGeom>
            <a:noFill/>
          </p:spPr>
          <p:txBody>
            <a:bodyPr wrap="none" lIns="90000" tIns="46800" rIns="90000" bIns="46800" rtlCol="0">
              <a:spAutoFit/>
            </a:bodyPr>
            <a:lstStyle/>
            <a:p>
              <a:pPr marR="0" defTabSz="914400" eaLnBrk="1" fontAlgn="auto" latinLnBrk="0" hangingPunct="1">
                <a:lnSpc>
                  <a:spcPts val="2300"/>
                </a:lnSpc>
                <a:spcBef>
                  <a:spcPts val="5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1400" kern="0" dirty="0" smtClean="0">
                  <a:solidFill>
                    <a:srgbClr val="000000"/>
                  </a:solidFill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14</a:t>
              </a: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+mn-lt"/>
                  <a:ea typeface="Bosch Office Sans" panose="020B0604020202020204" pitchFamily="34" charset="-128"/>
                  <a:cs typeface="Arial" pitchFamily="34" charset="0"/>
                </a:rPr>
                <a:t> – Power Unit Outline</a:t>
              </a:r>
            </a:p>
          </p:txBody>
        </p:sp>
        <p:cxnSp>
          <p:nvCxnSpPr>
            <p:cNvPr id="17" name="Straight Arrow Connector 16"/>
            <p:cNvCxnSpPr>
              <a:stCxn id="15" idx="1"/>
            </p:cNvCxnSpPr>
            <p:nvPr>
              <p:custDataLst>
                <p:tags r:id="rId12"/>
              </p:custDataLst>
            </p:nvPr>
          </p:nvCxnSpPr>
          <p:spPr>
            <a:xfrm flipH="1" flipV="1">
              <a:off x="5818967" y="4904419"/>
              <a:ext cx="1125865" cy="1522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499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LI" val="1"/>
  <p:tag name="LAYOUTLANGUAGE" val="1033"/>
  <p:tag name="CFG.LAYOUT" val="REX2018"/>
  <p:tag name="CFG.CUSTOMERVERSION" val="9"/>
  <p:tag name="ML_1" val="DCCA_Wel"/>
  <p:tag name="ML_2" val="REX2018.MCR"/>
  <p:tag name="ML_LAYOUT_RESOURCE" val="REX2018_16_9.MCR"/>
  <p:tag name="FIELD.CONF.SUFFIX.CONTENT" val="\n | "/>
  <p:tag name="FIELD.CONF.COMBOINDEX" val="0"/>
  <p:tag name="FIELD.REM_ABL.SUFFIX.CONTENT" val="&#10;\n"/>
  <p:tag name="FIELD.COPY.CONTENT" val="© Bosch Rexroth AG 2018. All rights reserved, also regarding any disposal, exploitation, reproduction, editing, distribution, as well as in the event of applications for industrial property rights."/>
  <p:tag name="FIELD.COPY.VALUE" val="© Bosch Rexroth AG 2018. All rights reserved, also regarding any disposal, exploitation, reproduction, editing, distribution, as well as in the event of applications for industrial property rights."/>
  <p:tag name="FIELD.COPY.COMBOINDEX" val="0"/>
  <p:tag name="FIELD.BGROUP.SUFFIX.CONTENT" val=" | "/>
  <p:tag name="FIELD.BGROUP.COMBOINDEX" val="0"/>
  <p:tag name="FIELD.DPT.SUFFIX.CONTENT" val=" | "/>
  <p:tag name="FIELDS.INITIALIZED" val="1"/>
  <p:tag name="FIELD.DATE.CONTENT" val="08/2018"/>
  <p:tag name="FIELD.DATE.VALUE" val="08/2018"/>
  <p:tag name="FIELD.DATE.COMBOINDEX" val="-2"/>
  <p:tag name="FIELD.REM_ABL.COMBOINDEX" val="-2"/>
  <p:tag name="FIELD.CHAPTER.CONTENT" val="Identification"/>
  <p:tag name="FIELD.CHAPTER.VALUE" val="Identification"/>
  <p:tag name="FIELD.CHAPTER.COMBOINDEX" val="-2"/>
  <p:tag name="FIELD.REM_ANL.COMBOINDEX" val="-2"/>
  <p:tag name="FIELD.DPT.CONTENT" val="Training &amp; Didactic"/>
  <p:tag name="FIELD.DPT.VALUE" val="Training &amp; Didactic | "/>
  <p:tag name="FIELD.DPT.COMBOINDEX" val="-2"/>
  <p:tag name="CONFIG" val="REX2018"/>
  <p:tag name="CFG.VERSION" val="0"/>
  <p:tag name="CFG.LAYOUTID" val="Rexroth Layout 16:9 (new branding)"/>
  <p:tag name="CFG.LAYOUTRES" val="REX2018_16_9"/>
  <p:tag name="MAPNAME" val="Map1"/>
  <p:tag name="LICENSEKEY" val="46504b9e-b1c9-48ed-967f-a36de42ae84b"/>
  <p:tag name="SLIDEMASTERMASTERNAME" val="Slide"/>
  <p:tag name="SLIDEMASTERSHAPESETGROUPCLASSNAME" val="ShapeSetGroup1"/>
  <p:tag name="SLIDEMASTERCOLORSETGROUPCLASSNAME" val="ColorSetGroup1"/>
  <p:tag name="SLIDEMASTERFONTSETGROUPCLASSNAME" val="FontSetGroup1"/>
  <p:tag name="SLIDEMASTERSTYLESETGROUPCLASSNAME" val="StyleSetGroup1"/>
  <p:tag name="SLIDEMASTERMODIFIED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2;-2;-1;-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2;-2;-1;-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1;White;-2;-2;-1;-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White;White;-1;-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1;White;-1;-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Rex2018Logo.png"/>
  <p:tag name="MLI" val="1"/>
  <p:tag name="SHAPECLASSNAME" val="LogoOnSlides"/>
  <p:tag name="SHAPECLASSPROTECTIONTYP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Slide"/>
  <p:tag name="COLORSETGROUPCLASSNAME" val="ColorSetGroup1"/>
  <p:tag name="FONTSETGROUPCLASSNAME" val="FontSetGroup1"/>
  <p:tag name="SHAPECLASSFILE" val="Rex2018ColorBar.png"/>
  <p:tag name="MLI" val="1"/>
  <p:tag name="SHAPECLASSNAME" val="ColorBarOnSlides"/>
  <p:tag name="SHAPECLASSPROTECTIONTYP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" val="-2;-2;-2;-2;-2;-2"/>
  <p:tag name="COLORSETCLASSNAME" val="ColorSet1"/>
  <p:tag name="SHAPESETGROUPCLASSNAME" val="ShapeSetGroup1"/>
  <p:tag name="SHAPESETCLASSNAME" val="TitleSlide"/>
  <p:tag name="COLORSETGROUPCLASSNAME" val="ColorSetGroup1"/>
  <p:tag name="FONTSETGROUPCLASSNAME" val="FontSetGroup1"/>
  <p:tag name="SHAPECLASSFILE" val="Rex2018Logo.png"/>
  <p:tag name="MLI" val="1"/>
  <p:tag name="SHAPECLASSNAME" val="LogoOnSlides"/>
  <p:tag name="SHAPECLASSPROTECTIONTYPE" val="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Disguised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HiddenSubtitle"/>
  <p:tag name="SHAPECLASSPROTECTIONTYPE" val="0"/>
  <p:tag name="ML_SENDTOBACK" val=" 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80"/>
  <p:tag name="FONTSETCLASSNAME" val="FontSet1"/>
  <p:tag name="COLORS" val="-2;-2;-2;-2;White;-2"/>
  <p:tag name="COLORSETCLASSNAME" val="ColorSet1"/>
  <p:tag name="MLI" val="1"/>
  <p:tag name="SHAPESETGROUPCLASSNAME" val="ShapeSetGroup1"/>
  <p:tag name="SHAPESETCLASSNAME" val="TitleSlide"/>
  <p:tag name="COLORSETGROUPCLASSNAME" val="ColorSetGroup1"/>
  <p:tag name="FONTSETGROUPCLASSNAME" val="FontSetGroup1"/>
  <p:tag name="SHAPECLASSNAME" val="TitleOnTitleSlides"/>
  <p:tag name="SHAPECLASSPROTECTIONTYPE" val="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6"/>
  <p:tag name="FONTSETCLASSNAME" val="FontSet1"/>
  <p:tag name="FONTCOLOR" val="PrimaryFooter"/>
  <p:tag name="FONTCOLOR2" val="SecondaryFooter"/>
  <p:tag name="FONTCOLOR3" val="SecondaryFooter"/>
  <p:tag name="RUNS.FONT" val="3"/>
  <p:tag name="COLORS" val="-2;-2;-2;-2;PrimaryFooter;-2"/>
  <p:tag name="COLORSETCLASSNAME" val="ColorSet1"/>
  <p:tag name="SCRIPT" val="1"/>
  <p:tag name="FIELDS" val="REM_ABL;COPY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2OnSlides"/>
  <p:tag name="SHAPECLASSPROTECTIONTYPE" val="6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12"/>
  <p:tag name="FONTSETCLASSNAME" val="FontSet1"/>
  <p:tag name="COLORS" val="-2;-2;-2;-2;Accent3;-2"/>
  <p:tag name="COLORSETCLASSNAME" val="ColorSet1"/>
  <p:tag name="SCRIPT" val="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PageNumberOnSlides"/>
  <p:tag name="SHAPECLASSPROTECTIONTYPE" val="63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5x5"/>
  <p:tag name="FONTSETCLASSNAME" val="FontSet1"/>
  <p:tag name="COLORS" val="-2;-2;-2;-2;-2;-2"/>
  <p:tag name="COLORSETCLASSNAME" val="ColorSet1"/>
  <p:tag name="SCRIPT" val="1"/>
  <p:tag name="FIELDS" val="REM_ANL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Attachment"/>
  <p:tag name="SHAPECLASSPROTECTIONTYPE" val="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NavbarItem"/>
  <p:tag name="FONTSETCLASSNAME" val="FontSet1"/>
  <p:tag name="COLORS" val="-2;-2;-2;-2;-2;-2"/>
  <p:tag name="COLORSETCLASSNAME" val="ColorSet1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tNavbar"/>
  <p:tag name="SHAPECLASSPROTECTIONTYPE" val="3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White;White;-1;-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White;White;-1;-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White;White;-1;-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Accent1;White;-1;-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White;White;-1;-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ETCLASSNAME" val="ColorSet1"/>
  <p:tag name="COLORS" val="-2;-2;-2;-2;-1;-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IELD.CHAPTER.CONTENT" val="Identification"/>
  <p:tag name="FIELD.CHAPTER.VALUE" val="Identification"/>
  <p:tag name="FIELD.DPT.CONTENT" val="Training &amp; Didactic"/>
  <p:tag name="FIELD.DPT.VALUE" val="Training &amp; Didactic | "/>
  <p:tag name="FIELDS.INITIALIZED" val="1"/>
  <p:tag name="ML_1" val="DCCA_Wel"/>
  <p:tag name="ML_2" val="REX2018.MCR"/>
  <p:tag name="ML_LAYOUT_RESOURCE" val="REX2018_16_9.MCR"/>
  <p:tag name="SHAPESETGROUPCLASSNAME" val="ShapeSetGroup1"/>
  <p:tag name="SHAPESETCLASSNAME" val="TitleOnly"/>
  <p:tag name="COLORSETGROUPCLASSNAME" val="ColorSetGroup1"/>
  <p:tag name="COLORSETCLASSNAME" val="ColorSet1"/>
  <p:tag name="FONTSETGROUPCLASSNAME" val="FontSetGroup1"/>
  <p:tag name="STYLESETGROUPCLASSNAME" val="StyleSetGroup1"/>
  <p:tag name="MAPNAME" val="Map1"/>
  <p:tag name="CFG.LAYOUT" val="REX2018"/>
  <p:tag name="MLI" val="1"/>
  <p:tag name="TEXTBOX 2_SHAPECLASSPROTECTIONTYPE" val="31"/>
  <p:tag name="RECTANGLE 3_SHAPECLASSPROTECTIONTYPE" val="3"/>
  <p:tag name="RECTANGLE 4_SHAPECLASSPROTECTIONTYPE" val="63"/>
  <p:tag name="RECTANGLE 5_SHAPECLASSPROTECTIONTYPE" val="63"/>
  <p:tag name="RECTANGLE 6_SHAPECLASSPROTECTIONTYPE" val="63"/>
  <p:tag name="TEXTBOX 7_SHAPECLASSPROTECTIONTYPE" val="25"/>
  <p:tag name="TITLE 1_SHAPECLASSPROTECTIONTYPE" val="9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Reg28"/>
  <p:tag name="FONTSETCLASSNAME" val="FontSet1"/>
  <p:tag name="COLORS" val="-2;-2;-2;-2;PrimaryFooter;-2"/>
  <p:tag name="COLORSETCLASSNAME" val="ColorSet1"/>
  <p:tag name="SCRIPT" val="1"/>
  <p:tag name="FIELDS" val="CHAPTER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Chapterbox"/>
  <p:tag name="SHAPECLASSPROTECTIONTYPE" val="2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Bold6"/>
  <p:tag name="FONT2" val="Reg6"/>
  <p:tag name="FONT3" val="Reg6"/>
  <p:tag name="RUNS.FONT" val="3"/>
  <p:tag name="FONTSETCLASSNAME" val="FontSet1"/>
  <p:tag name="FONTCOLOR" val="Accent6"/>
  <p:tag name="FONTCOLOR2" val="PrimaryFooter"/>
  <p:tag name="FONTCOLOR3" val="PrimaryFooter"/>
  <p:tag name="COLORS" val="-2;-2;-2;-2;Accent6;-2"/>
  <p:tag name="COLORSETCLASSNAME" val="ColorSet1"/>
  <p:tag name="SCRIPT" val="1"/>
  <p:tag name="FIELDS" val="CONF;DPT;DATE;"/>
  <p:tag name="MLI" val="1"/>
  <p:tag name="SHAPESETGROUPCLASSNAME" val="ShapeSetGroup1"/>
  <p:tag name="SHAPESETCLASSNAME" val="TitleOnly"/>
  <p:tag name="COLORSETGROUPCLASSNAME" val="ColorSetGroup1"/>
  <p:tag name="FONTSETGROUPCLASSNAME" val="FontSetGroup1"/>
  <p:tag name="SHAPECLASSNAME" val="FooterLine1OnSlides"/>
  <p:tag name="SHAPECLASSPROTECTIONTYPE" val="63"/>
</p:tagLst>
</file>

<file path=ppt/theme/theme1.xml><?xml version="1.0" encoding="utf-8"?>
<a:theme xmlns:a="http://schemas.openxmlformats.org/drawingml/2006/main" name="Rexroth2018">
  <a:themeElements>
    <a:clrScheme name="Custom 1">
      <a:dk1>
        <a:srgbClr val="000000"/>
      </a:dk1>
      <a:lt1>
        <a:srgbClr val="FFFFFF"/>
      </a:lt1>
      <a:dk2>
        <a:srgbClr val="424C58"/>
      </a:dk2>
      <a:lt2>
        <a:srgbClr val="B2B3B5"/>
      </a:lt2>
      <a:accent1>
        <a:srgbClr val="002B49"/>
      </a:accent1>
      <a:accent2>
        <a:srgbClr val="00CCFF"/>
      </a:accent2>
      <a:accent3>
        <a:srgbClr val="A3BAC8"/>
      </a:accent3>
      <a:accent4>
        <a:srgbClr val="91F0FF"/>
      </a:accent4>
      <a:accent5>
        <a:srgbClr val="5A7C91"/>
      </a:accent5>
      <a:accent6>
        <a:srgbClr val="DF0024"/>
      </a:accent6>
      <a:hlink>
        <a:srgbClr val="002B49"/>
      </a:hlink>
      <a:folHlink>
        <a:srgbClr val="5A7C91"/>
      </a:folHlink>
    </a:clrScheme>
    <a:fontScheme name="Custom 1">
      <a:majorFont>
        <a:latin typeface="Bosch Office Sans"/>
        <a:ea typeface=""/>
        <a:cs typeface=""/>
      </a:majorFont>
      <a:minorFont>
        <a:latin typeface="Bosch Office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noFill/>
          <a:prstDash val="solid"/>
        </a:ln>
        <a:effectLst/>
      </a:spPr>
      <a:bodyPr rtlCol="0"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Bosch Office Sans"/>
            <a:ea typeface="+mn-ea"/>
            <a:cs typeface="+mn-cs"/>
          </a:defRPr>
        </a:defPPr>
      </a:lstStyle>
    </a:spDef>
    <a:txDef>
      <a:spPr>
        <a:noFill/>
      </a:spPr>
      <a:bodyPr wrap="square" lIns="90000" tIns="46800" rIns="90000" bIns="46800" rtlCol="0">
        <a:spAutoFit/>
      </a:bodyPr>
      <a:lstStyle>
        <a:defPPr marR="0" defTabSz="914400" eaLnBrk="1" fontAlgn="auto" latinLnBrk="0" hangingPunct="1">
          <a:lnSpc>
            <a:spcPts val="2300"/>
          </a:lnSpc>
          <a:spcBef>
            <a:spcPts val="50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kern="0" cap="none" spc="0" normalizeH="0" baseline="0" noProof="0" dirty="0" err="1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+mn-lt"/>
            <a:ea typeface="Bosch Office Sans" panose="020B0604020202020204" pitchFamily="34" charset="-128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DefaultRex2018.potx" id="{4903A42C-39D6-4C8A-BAFC-1FA7A00D1B46}" vid="{A59C0087-1122-495E-9096-B79847E02C9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372</Words>
  <Application>Microsoft Office PowerPoint</Application>
  <PresentationFormat>Custom</PresentationFormat>
  <Paragraphs>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Bosch Office Sans</vt:lpstr>
      <vt:lpstr>Wingdings</vt:lpstr>
      <vt:lpstr>Rexroth2018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BOSCH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Wilson Doug (DCCA/SPI)</dc:creator>
  <cp:lastModifiedBy>Wilson Doug (DCCA/SPI)</cp:lastModifiedBy>
  <cp:revision>9</cp:revision>
  <dcterms:created xsi:type="dcterms:W3CDTF">2018-07-25T18:25:51Z</dcterms:created>
  <dcterms:modified xsi:type="dcterms:W3CDTF">2018-07-27T19:02:05Z</dcterms:modified>
</cp:coreProperties>
</file>